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70" r:id="rId4"/>
    <p:sldId id="261" r:id="rId5"/>
    <p:sldId id="262" r:id="rId6"/>
    <p:sldId id="263" r:id="rId7"/>
    <p:sldId id="269" r:id="rId8"/>
    <p:sldId id="264" r:id="rId9"/>
    <p:sldId id="265" r:id="rId10"/>
    <p:sldId id="266" r:id="rId11"/>
    <p:sldId id="268" r:id="rId12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l">
              <a:defRPr sz="1200"/>
            </a:lvl1pPr>
          </a:lstStyle>
          <a:p>
            <a:r>
              <a:rPr lang="en-US" smtClean="0"/>
              <a:t>Chapter 8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7251" y="0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r">
              <a:defRPr sz="1200"/>
            </a:lvl1pPr>
          </a:lstStyle>
          <a:p>
            <a:fld id="{B82C048D-888C-402C-BF6E-499CE04048DE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0015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7251" y="6630015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r">
              <a:defRPr sz="1200"/>
            </a:lvl1pPr>
          </a:lstStyle>
          <a:p>
            <a:fld id="{AA4C9130-37DE-42C7-BB4B-E1DA4D08E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602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l">
              <a:defRPr sz="1200"/>
            </a:lvl1pPr>
          </a:lstStyle>
          <a:p>
            <a:r>
              <a:rPr lang="en-US" smtClean="0"/>
              <a:t>Chapter 8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7784" y="0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r">
              <a:defRPr sz="1200"/>
            </a:lvl1pPr>
          </a:lstStyle>
          <a:p>
            <a:fld id="{27E92443-2D32-4EDA-8560-3C141EC80B4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19" tIns="46259" rIns="92519" bIns="462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1068" y="3315613"/>
            <a:ext cx="7368540" cy="3141107"/>
          </a:xfrm>
          <a:prstGeom prst="rect">
            <a:avLst/>
          </a:prstGeom>
        </p:spPr>
        <p:txBody>
          <a:bodyPr vert="horz" lIns="92519" tIns="46259" rIns="92519" bIns="4625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9611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7784" y="6629611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r">
              <a:defRPr sz="1200"/>
            </a:lvl1pPr>
          </a:lstStyle>
          <a:p>
            <a:fld id="{33C2C06F-BD85-4D9D-BB39-02DF1B73C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7361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2C06F-BD85-4D9D-BB39-02DF1B73C91D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3EB6A41-A074-4BC7-8C56-9F78104223C9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Chapter 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9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483928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“Modern-day Pharisees?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6044625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Behavior and Standards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“Modern-day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Pharisees?”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Behavior and Standards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“Modern-day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Pharisees?”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Behavior and Standards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127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030D-31EB-40BF-89D2-486D118B78F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there a clear way of distinguishing between standards that apply to all people everywhere, and those that</a:t>
            </a:r>
            <a:br>
              <a:rPr lang="en-US" dirty="0" smtClean="0"/>
            </a:br>
            <a:r>
              <a:rPr lang="en-US" dirty="0" smtClean="0"/>
              <a:t>are dependent on culture?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1768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could your congregation</a:t>
            </a:r>
            <a:br>
              <a:rPr lang="en-US" dirty="0" smtClean="0"/>
            </a:br>
            <a:r>
              <a:rPr lang="en-US" dirty="0" smtClean="0"/>
              <a:t>do to nurture a healthier cross-generational </a:t>
            </a:r>
            <a:r>
              <a:rPr lang="en-US" smtClean="0"/>
              <a:t>dialogue about</a:t>
            </a:r>
            <a:br>
              <a:rPr lang="en-US" smtClean="0"/>
            </a:br>
            <a:r>
              <a:rPr lang="en-US" smtClean="0"/>
              <a:t>Christian </a:t>
            </a:r>
            <a:r>
              <a:rPr lang="en-US" dirty="0" smtClean="0"/>
              <a:t>behavior and standards?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5794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 Chapter 08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65321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9000">
        <p:fade/>
      </p:transition>
    </mc:Choice>
    <mc:Fallback>
      <p:transition spd="med" advClick="0" advTm="1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Do Seventh-day Adventist Young people need </a:t>
            </a:r>
            <a:r>
              <a:rPr lang="en-US" i="1" dirty="0" smtClean="0"/>
              <a:t>more</a:t>
            </a:r>
            <a:r>
              <a:rPr lang="en-US" dirty="0" smtClean="0"/>
              <a:t> or </a:t>
            </a:r>
            <a:r>
              <a:rPr lang="en-US" i="1" dirty="0" smtClean="0"/>
              <a:t>less</a:t>
            </a:r>
            <a:r>
              <a:rPr lang="en-US" dirty="0" smtClean="0"/>
              <a:t> guidance from their church on issues such as clothing and appearance, eating and drinking, or entertainment issues?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Will focusing on behavior</a:t>
            </a:r>
            <a:br>
              <a:rPr lang="en-US" dirty="0" smtClean="0"/>
            </a:br>
            <a:r>
              <a:rPr lang="en-US" i="1" dirty="0" smtClean="0"/>
              <a:t>always</a:t>
            </a:r>
            <a:r>
              <a:rPr lang="en-US" dirty="0" smtClean="0"/>
              <a:t> lead to legalism?  Or is</a:t>
            </a:r>
            <a:br>
              <a:rPr lang="en-US" dirty="0" smtClean="0"/>
            </a:br>
            <a:r>
              <a:rPr lang="en-US" dirty="0" smtClean="0"/>
              <a:t>Jesus’ message more nuanced?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it sometimes OK to judge</a:t>
            </a:r>
            <a:br>
              <a:rPr lang="en-US" dirty="0" smtClean="0"/>
            </a:br>
            <a:r>
              <a:rPr lang="en-US" dirty="0" smtClean="0"/>
              <a:t>others by their behavior?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about judging someone</a:t>
            </a:r>
          </a:p>
          <a:p>
            <a:r>
              <a:rPr lang="en-US" dirty="0" smtClean="0"/>
              <a:t>who is going astray</a:t>
            </a:r>
          </a:p>
          <a:p>
            <a:r>
              <a:rPr lang="en-US" dirty="0" smtClean="0"/>
              <a:t>and needs guidance?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0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Should a congregation ever</a:t>
            </a:r>
            <a:br>
              <a:rPr lang="en-US" dirty="0" smtClean="0"/>
            </a:br>
            <a:r>
              <a:rPr lang="en-US" dirty="0" smtClean="0"/>
              <a:t>look at a general principal of</a:t>
            </a:r>
            <a:br>
              <a:rPr lang="en-US" dirty="0" smtClean="0"/>
            </a:br>
            <a:r>
              <a:rPr lang="en-US" dirty="0" smtClean="0"/>
              <a:t>behavior and produce </a:t>
            </a:r>
            <a:r>
              <a:rPr lang="en-US" smtClean="0"/>
              <a:t>a specific</a:t>
            </a:r>
            <a:br>
              <a:rPr lang="en-US" smtClean="0"/>
            </a:br>
            <a:r>
              <a:rPr lang="en-US" smtClean="0"/>
              <a:t>list </a:t>
            </a:r>
            <a:r>
              <a:rPr lang="en-US" dirty="0" smtClean="0"/>
              <a:t>of what’s acceptable or not?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6702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would your congregation</a:t>
            </a:r>
            <a:br>
              <a:rPr lang="en-US" dirty="0" smtClean="0"/>
            </a:br>
            <a:r>
              <a:rPr lang="en-US" dirty="0" smtClean="0"/>
              <a:t>react if a member of your youth</a:t>
            </a:r>
            <a:br>
              <a:rPr lang="en-US" dirty="0" smtClean="0"/>
            </a:br>
            <a:r>
              <a:rPr lang="en-US" dirty="0" smtClean="0"/>
              <a:t>group arrived at church one Sabbath</a:t>
            </a:r>
            <a:br>
              <a:rPr lang="en-US" dirty="0" smtClean="0"/>
            </a:br>
            <a:r>
              <a:rPr lang="en-US" dirty="0" smtClean="0"/>
              <a:t>morning with a tattoo or piercing?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25270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111</Words>
  <Application>Microsoft Office PowerPoint</Application>
  <PresentationFormat>On-screen Show (4:3)</PresentationFormat>
  <Paragraphs>21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25</cp:revision>
  <cp:lastPrinted>2013-10-23T13:21:14Z</cp:lastPrinted>
  <dcterms:created xsi:type="dcterms:W3CDTF">2013-10-22T17:57:27Z</dcterms:created>
  <dcterms:modified xsi:type="dcterms:W3CDTF">2013-12-05T22:03:38Z</dcterms:modified>
</cp:coreProperties>
</file>